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Helvetica Neue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HelveticaNeue-bold.fntdata"/><Relationship Id="rId14" Type="http://schemas.openxmlformats.org/officeDocument/2006/relationships/font" Target="fonts/HelveticaNeue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861726aae_2_72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1861726aae_2_72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1861726aae_2_72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1861726aa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1861726aa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861726aa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1861726aa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861726aa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861726aa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861726aa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861726aa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861726aa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1861726aa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1861726aa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1861726aa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2.png"/><Relationship Id="rId4" Type="http://schemas.openxmlformats.org/officeDocument/2006/relationships/image" Target="../media/image7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39652" y="1383618"/>
            <a:ext cx="2538283" cy="14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49" y="3942920"/>
            <a:ext cx="2322244" cy="3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6036" y="1383618"/>
            <a:ext cx="2808312" cy="128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cture slide" showMasterSp="0">
  <p:cSld name="Lecture slide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/>
          <p:nvPr>
            <p:ph idx="2" type="pic"/>
          </p:nvPr>
        </p:nvSpPr>
        <p:spPr>
          <a:xfrm>
            <a:off x="0" y="-1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1007269" y="1545431"/>
            <a:ext cx="7344966" cy="29706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- Chapter Title 1">
  <p:cSld name="Empty Slide_1_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0" y="0"/>
            <a:ext cx="9182400" cy="518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/>
          <p:nvPr>
            <p:ph idx="2" type="pic"/>
          </p:nvPr>
        </p:nvSpPr>
        <p:spPr>
          <a:xfrm>
            <a:off x="3462750" y="-16825"/>
            <a:ext cx="5719800" cy="47850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8"/>
          <p:cNvSpPr txBox="1"/>
          <p:nvPr>
            <p:ph type="title"/>
          </p:nvPr>
        </p:nvSpPr>
        <p:spPr>
          <a:xfrm>
            <a:off x="689625" y="2575275"/>
            <a:ext cx="61326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5938" y="4794900"/>
            <a:ext cx="831799" cy="2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0" r="39124" t="0"/>
          <a:stretch/>
        </p:blipFill>
        <p:spPr>
          <a:xfrm>
            <a:off x="769500" y="4749025"/>
            <a:ext cx="589800" cy="3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0" y="4802600"/>
            <a:ext cx="465118" cy="2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1290600" y="4697750"/>
            <a:ext cx="250800" cy="2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8"/>
          <p:cNvSpPr txBox="1"/>
          <p:nvPr>
            <p:ph idx="1" type="subTitle"/>
          </p:nvPr>
        </p:nvSpPr>
        <p:spPr>
          <a:xfrm>
            <a:off x="689625" y="4038225"/>
            <a:ext cx="2588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4">
          <p15:clr>
            <a:srgbClr val="FA7B17"/>
          </p15:clr>
        </p15:guide>
        <p15:guide id="2" orient="horz" pos="703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lide" showMasterSp="0">
  <p:cSld name="Project Slide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1007268" y="844153"/>
            <a:ext cx="7344967" cy="5934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1007269" y="2409825"/>
            <a:ext cx="7344966" cy="113403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1007268" y="1532231"/>
            <a:ext cx="7344967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1007269" y="1926007"/>
            <a:ext cx="7344966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 and caption">
  <p:cSld name="Picture with Title and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>
            <p:ph idx="2" type="pic"/>
          </p:nvPr>
        </p:nvSpPr>
        <p:spPr>
          <a:xfrm>
            <a:off x="0" y="446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8231" y="844153"/>
            <a:ext cx="1124257" cy="440581"/>
          </a:xfrm>
          <a:prstGeom prst="rect">
            <a:avLst/>
          </a:prstGeom>
          <a:solidFill>
            <a:schemeClr val="lt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3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Empty Slide"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 and caption 1">
  <p:cSld name="Picture with Title and caption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/>
          <p:nvPr>
            <p:ph idx="2" type="pic"/>
          </p:nvPr>
        </p:nvSpPr>
        <p:spPr>
          <a:xfrm>
            <a:off x="0" y="446"/>
            <a:ext cx="9144000" cy="4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0" type="dt"/>
          </p:nvPr>
        </p:nvSpPr>
        <p:spPr>
          <a:xfrm>
            <a:off x="6624228" y="4767263"/>
            <a:ext cx="151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1385646" y="4767263"/>
            <a:ext cx="507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1007269" y="4767263"/>
            <a:ext cx="32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8231" y="844153"/>
            <a:ext cx="1124400" cy="440700"/>
          </a:xfrm>
          <a:prstGeom prst="rect">
            <a:avLst/>
          </a:prstGeom>
          <a:solidFill>
            <a:schemeClr val="lt1">
              <a:alpha val="65880"/>
            </a:schemeClr>
          </a:solidFill>
          <a:ln>
            <a:noFill/>
          </a:ln>
        </p:spPr>
        <p:txBody>
          <a:bodyPr anchorCtr="0" anchor="t" bIns="81000" lIns="162000" spcFirstLastPara="1" rIns="162000" wrap="square" tIns="81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3" type="body"/>
          </p:nvPr>
        </p:nvSpPr>
        <p:spPr>
          <a:xfrm>
            <a:off x="0" y="4516041"/>
            <a:ext cx="9144000" cy="2154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anchorCtr="0" anchor="t" bIns="0" lIns="0" spcFirstLastPara="1" rIns="17010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 and caption 2">
  <p:cSld name="Picture with Title and caption_2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>
            <p:ph idx="2" type="pic"/>
          </p:nvPr>
        </p:nvSpPr>
        <p:spPr>
          <a:xfrm>
            <a:off x="0" y="446"/>
            <a:ext cx="9144000" cy="4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624228" y="4767263"/>
            <a:ext cx="151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385646" y="4767263"/>
            <a:ext cx="507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1007269" y="4767263"/>
            <a:ext cx="32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8231" y="844153"/>
            <a:ext cx="1124400" cy="440700"/>
          </a:xfrm>
          <a:prstGeom prst="rect">
            <a:avLst/>
          </a:prstGeom>
          <a:solidFill>
            <a:schemeClr val="lt1">
              <a:alpha val="65880"/>
            </a:schemeClr>
          </a:solidFill>
          <a:ln>
            <a:noFill/>
          </a:ln>
        </p:spPr>
        <p:txBody>
          <a:bodyPr anchorCtr="0" anchor="t" bIns="81000" lIns="162000" spcFirstLastPara="1" rIns="162000" wrap="square" tIns="810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3" type="body"/>
          </p:nvPr>
        </p:nvSpPr>
        <p:spPr>
          <a:xfrm>
            <a:off x="0" y="4516041"/>
            <a:ext cx="9144000" cy="215400"/>
          </a:xfrm>
          <a:prstGeom prst="rect">
            <a:avLst/>
          </a:prstGeom>
          <a:solidFill>
            <a:schemeClr val="dk1">
              <a:alpha val="65880"/>
            </a:schemeClr>
          </a:solidFill>
          <a:ln>
            <a:noFill/>
          </a:ln>
        </p:spPr>
        <p:txBody>
          <a:bodyPr anchorCtr="0" anchor="t" bIns="0" lIns="0" spcFirstLastPara="1" rIns="170100" wrap="square" tIns="0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2.png"/><Relationship Id="rId2" Type="http://schemas.openxmlformats.org/officeDocument/2006/relationships/image" Target="../media/image10.png"/><Relationship Id="rId3" Type="http://schemas.openxmlformats.org/officeDocument/2006/relationships/image" Target="../media/image6.jp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07269" y="1545432"/>
            <a:ext cx="7344966" cy="30241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5000" y="4779000"/>
            <a:ext cx="474727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6" Type="http://schemas.openxmlformats.org/officeDocument/2006/relationships/image" Target="../media/image28.jpg"/><Relationship Id="rId7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7.jpg"/><Relationship Id="rId7" Type="http://schemas.openxmlformats.org/officeDocument/2006/relationships/image" Target="../media/image2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6.jpg"/><Relationship Id="rId5" Type="http://schemas.openxmlformats.org/officeDocument/2006/relationships/image" Target="../media/image24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696" y="232518"/>
            <a:ext cx="1115103" cy="1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25" y="1200150"/>
            <a:ext cx="3657601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575" y="175863"/>
            <a:ext cx="2285998" cy="22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575" y="175863"/>
            <a:ext cx="2285998" cy="22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6575" y="2438400"/>
            <a:ext cx="2285998" cy="22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575" y="2438400"/>
            <a:ext cx="2285998" cy="22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85750"/>
            <a:ext cx="4572001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00" y="1200150"/>
            <a:ext cx="36576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975" y="193175"/>
            <a:ext cx="2285998" cy="22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5975" y="2479175"/>
            <a:ext cx="2285998" cy="22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 rotWithShape="1">
          <a:blip r:embed="rId6">
            <a:alphaModFix/>
          </a:blip>
          <a:srcRect b="17480" l="0" r="0" t="-17480"/>
          <a:stretch/>
        </p:blipFill>
        <p:spPr>
          <a:xfrm>
            <a:off x="4529975" y="2479175"/>
            <a:ext cx="2285998" cy="22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5975" y="193175"/>
            <a:ext cx="2285998" cy="22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285750"/>
            <a:ext cx="4572001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0" y="1200150"/>
            <a:ext cx="36576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 rotWithShape="1">
          <a:blip r:embed="rId4">
            <a:alphaModFix/>
          </a:blip>
          <a:srcRect b="-4580" l="0" r="-4580" t="0"/>
          <a:stretch/>
        </p:blipFill>
        <p:spPr>
          <a:xfrm>
            <a:off x="6711425" y="152400"/>
            <a:ext cx="2285998" cy="22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2075" y="152401"/>
            <a:ext cx="2285998" cy="22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2075" y="2338350"/>
            <a:ext cx="2285998" cy="2285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11425" y="2338350"/>
            <a:ext cx="2285998" cy="2285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988" y="285750"/>
            <a:ext cx="4572001" cy="4572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ETH ITA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